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0F08"/>
    <a:srgbClr val="E5E5E5"/>
    <a:srgbClr val="E8E8E8"/>
    <a:srgbClr val="422DDF"/>
    <a:srgbClr val="A1BD59"/>
    <a:srgbClr val="FFFFFF"/>
    <a:srgbClr val="A4C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236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927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75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4712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62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296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679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547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364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101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9EFEE-2CB0-486E-822D-94DA7C9FB934}" type="datetimeFigureOut">
              <a:rPr lang="ko-KR" altLang="en-US" smtClean="0"/>
              <a:t>2025-09-08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CDC37-652A-443F-8125-58C9D199C5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017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72" y="704528"/>
            <a:ext cx="5760640" cy="8352928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952836" y="1424608"/>
            <a:ext cx="2808312" cy="504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</a:rPr>
              <a:t>운영위원회 개최 </a:t>
            </a:r>
            <a:r>
              <a:rPr lang="ko-KR" altLang="en-US" b="1" dirty="0">
                <a:solidFill>
                  <a:schemeClr val="bg1"/>
                </a:solidFill>
              </a:rPr>
              <a:t>안내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340768" y="2432720"/>
            <a:ext cx="423478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/>
              <a:t>안녕하십니까</a:t>
            </a:r>
            <a:r>
              <a:rPr lang="en-US" altLang="ko-KR" sz="1400" dirty="0"/>
              <a:t>?</a:t>
            </a:r>
          </a:p>
          <a:p>
            <a:r>
              <a:rPr lang="ko-KR" altLang="en-US" sz="1400" dirty="0"/>
              <a:t>송도제일요양원 </a:t>
            </a:r>
            <a:r>
              <a:rPr lang="ko-KR" altLang="en-US" sz="1400" dirty="0" err="1"/>
              <a:t>시설장</a:t>
            </a:r>
            <a:r>
              <a:rPr lang="ko-KR" altLang="en-US" sz="1400" dirty="0"/>
              <a:t> 입니다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25</a:t>
            </a:r>
            <a:r>
              <a:rPr lang="ko-KR" altLang="en-US" sz="1400" dirty="0" smtClean="0"/>
              <a:t>년 </a:t>
            </a:r>
            <a:r>
              <a:rPr lang="en-US" altLang="ko-KR" sz="1400" dirty="0" smtClean="0"/>
              <a:t>6</a:t>
            </a:r>
            <a:r>
              <a:rPr lang="ko-KR" altLang="en-US" sz="1400" dirty="0" smtClean="0"/>
              <a:t>월</a:t>
            </a:r>
            <a:r>
              <a:rPr lang="en-US" altLang="ko-KR" sz="1400" dirty="0"/>
              <a:t>,</a:t>
            </a:r>
            <a:r>
              <a:rPr lang="ko-KR" altLang="en-US" sz="1400" dirty="0"/>
              <a:t> </a:t>
            </a:r>
            <a:r>
              <a:rPr lang="ko-KR" altLang="en-US" sz="1400" dirty="0" smtClean="0"/>
              <a:t>상반기를 마무리하는 </a:t>
            </a:r>
            <a:r>
              <a:rPr lang="ko-KR" altLang="en-US" sz="1400" dirty="0"/>
              <a:t>시점에</a:t>
            </a:r>
            <a:endParaRPr lang="en-US" altLang="ko-KR" sz="1400" dirty="0"/>
          </a:p>
          <a:p>
            <a:r>
              <a:rPr lang="en-US" altLang="ko-KR" sz="1400" b="1" dirty="0" smtClean="0"/>
              <a:t>25</a:t>
            </a:r>
            <a:r>
              <a:rPr lang="ko-KR" altLang="en-US" sz="1400" b="1" dirty="0" smtClean="0"/>
              <a:t>년 </a:t>
            </a:r>
            <a:r>
              <a:rPr lang="en-US" altLang="ko-KR" sz="1400" b="1" dirty="0" smtClean="0"/>
              <a:t>2</a:t>
            </a:r>
            <a:r>
              <a:rPr lang="ko-KR" altLang="en-US" sz="1400" b="1" dirty="0" smtClean="0"/>
              <a:t>분기 운영위원회의 개최함을</a:t>
            </a:r>
            <a:r>
              <a:rPr lang="ko-KR" altLang="en-US" sz="1400" dirty="0" smtClean="0"/>
              <a:t> 다음과 같이</a:t>
            </a:r>
            <a:endParaRPr lang="en-US" altLang="ko-KR" sz="1400" dirty="0"/>
          </a:p>
          <a:p>
            <a:r>
              <a:rPr lang="ko-KR" altLang="en-US" sz="1400" dirty="0"/>
              <a:t>안내 드립니다</a:t>
            </a:r>
            <a:r>
              <a:rPr lang="en-US" altLang="ko-KR" sz="1400" dirty="0"/>
              <a:t>.  </a:t>
            </a:r>
            <a:endParaRPr lang="en-US" altLang="ko-KR" sz="1400" dirty="0" smtClean="0"/>
          </a:p>
          <a:p>
            <a:r>
              <a:rPr lang="ko-KR" altLang="en-US" sz="1400" dirty="0" smtClean="0"/>
              <a:t>늘 걱정과 격려 </a:t>
            </a:r>
            <a:r>
              <a:rPr lang="ko-KR" altLang="en-US" sz="1400" dirty="0"/>
              <a:t>감사드리며</a:t>
            </a:r>
            <a:r>
              <a:rPr lang="en-US" altLang="ko-KR" sz="1400" dirty="0"/>
              <a:t>, </a:t>
            </a:r>
            <a:endParaRPr lang="en-US" altLang="ko-KR" sz="1400" dirty="0" smtClean="0"/>
          </a:p>
          <a:p>
            <a:r>
              <a:rPr lang="ko-KR" altLang="en-US" sz="1400" dirty="0" smtClean="0"/>
              <a:t>좋은 </a:t>
            </a:r>
            <a:r>
              <a:rPr lang="ko-KR" altLang="en-US" sz="1400" dirty="0"/>
              <a:t>의견 </a:t>
            </a:r>
            <a:r>
              <a:rPr lang="ko-KR" altLang="en-US" sz="1400" dirty="0" smtClean="0"/>
              <a:t>주시면</a:t>
            </a:r>
            <a:r>
              <a:rPr lang="en-US" altLang="ko-KR" sz="1400" dirty="0" smtClean="0"/>
              <a:t> 25</a:t>
            </a:r>
            <a:r>
              <a:rPr lang="ko-KR" altLang="en-US" sz="1400" dirty="0" smtClean="0"/>
              <a:t>년도 시설운영에 </a:t>
            </a:r>
            <a:r>
              <a:rPr lang="ko-KR" altLang="en-US" sz="1400" dirty="0"/>
              <a:t>반영하도록 하겠습니다</a:t>
            </a:r>
            <a:r>
              <a:rPr lang="en-US" altLang="ko-KR" sz="1400" dirty="0" smtClean="0"/>
              <a:t>.</a:t>
            </a:r>
          </a:p>
          <a:p>
            <a:r>
              <a:rPr lang="ko-KR" altLang="en-US" sz="1400" dirty="0"/>
              <a:t>바쁘시더라도 </a:t>
            </a:r>
            <a:r>
              <a:rPr lang="ko-KR" altLang="en-US" sz="1400" dirty="0" smtClean="0"/>
              <a:t>참석해 주시기 바랍니다</a:t>
            </a:r>
            <a:r>
              <a:rPr lang="en-US" altLang="ko-KR" sz="1400" dirty="0" smtClean="0"/>
              <a:t>.</a:t>
            </a:r>
          </a:p>
          <a:p>
            <a:r>
              <a:rPr lang="ko-KR" altLang="en-US" sz="1400" dirty="0" smtClean="0"/>
              <a:t>감사합니다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                         -</a:t>
            </a:r>
            <a:r>
              <a:rPr lang="ko-KR" altLang="en-US" sz="1400" dirty="0" err="1" smtClean="0"/>
              <a:t>시설장</a:t>
            </a:r>
            <a:r>
              <a:rPr lang="ko-KR" altLang="en-US" sz="1400" dirty="0" smtClean="0"/>
              <a:t> 올림</a:t>
            </a:r>
            <a:r>
              <a:rPr lang="en-US" altLang="ko-KR" sz="1400" dirty="0" smtClean="0"/>
              <a:t>- </a:t>
            </a:r>
            <a:endParaRPr lang="en-US" altLang="ko-KR" sz="1400" dirty="0"/>
          </a:p>
          <a:p>
            <a:endParaRPr lang="en-US" altLang="ko-KR" sz="1400" dirty="0"/>
          </a:p>
          <a:p>
            <a:endParaRPr lang="en-US" altLang="ko-KR" sz="1400" dirty="0"/>
          </a:p>
          <a:p>
            <a:r>
              <a:rPr lang="en-US" altLang="ko-KR" sz="1400" b="1" dirty="0" smtClean="0">
                <a:solidFill>
                  <a:schemeClr val="tx2">
                    <a:lumMod val="75000"/>
                  </a:schemeClr>
                </a:solidFill>
              </a:rPr>
              <a:t>                       </a:t>
            </a:r>
            <a:r>
              <a:rPr lang="en-US" altLang="ko-KR" sz="1400" b="1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ko-KR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다   음  </a:t>
            </a:r>
            <a:r>
              <a:rPr lang="en-US" altLang="ko-KR" sz="1400" b="1" dirty="0">
                <a:solidFill>
                  <a:schemeClr val="tx2">
                    <a:lumMod val="75000"/>
                  </a:schemeClr>
                </a:solidFill>
              </a:rPr>
              <a:t>–</a:t>
            </a:r>
          </a:p>
          <a:p>
            <a:endParaRPr lang="en-US" altLang="ko-KR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ko-KR" sz="1400" b="1" dirty="0"/>
              <a:t>1. </a:t>
            </a:r>
            <a:r>
              <a:rPr lang="ko-KR" altLang="en-US" sz="1400" b="1" dirty="0"/>
              <a:t>일시 </a:t>
            </a:r>
            <a:r>
              <a:rPr lang="en-US" altLang="ko-KR" sz="1400" b="1" dirty="0"/>
              <a:t>:  </a:t>
            </a:r>
            <a:r>
              <a:rPr lang="en-US" altLang="ko-KR" sz="1400" b="1" dirty="0" smtClean="0"/>
              <a:t>25</a:t>
            </a:r>
            <a:r>
              <a:rPr lang="ko-KR" altLang="en-US" sz="1400" b="1" dirty="0" smtClean="0"/>
              <a:t>년 </a:t>
            </a:r>
            <a:r>
              <a:rPr lang="en-US" altLang="ko-KR" sz="1400" b="1" dirty="0"/>
              <a:t>6</a:t>
            </a:r>
            <a:r>
              <a:rPr lang="ko-KR" altLang="en-US" sz="1400" b="1" dirty="0" smtClean="0"/>
              <a:t>월 </a:t>
            </a:r>
            <a:r>
              <a:rPr lang="en-US" altLang="ko-KR" sz="1400" b="1" dirty="0"/>
              <a:t>17</a:t>
            </a:r>
            <a:r>
              <a:rPr lang="ko-KR" altLang="en-US" sz="1400" b="1" dirty="0"/>
              <a:t>일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화</a:t>
            </a:r>
            <a:r>
              <a:rPr lang="en-US" altLang="ko-KR" sz="1400" b="1" dirty="0"/>
              <a:t>) / </a:t>
            </a:r>
            <a:r>
              <a:rPr lang="en-US" altLang="ko-KR" sz="1400" b="1" dirty="0" smtClean="0"/>
              <a:t>11</a:t>
            </a:r>
            <a:r>
              <a:rPr lang="ko-KR" altLang="en-US" sz="1400" b="1" dirty="0" smtClean="0"/>
              <a:t>시</a:t>
            </a:r>
            <a:r>
              <a:rPr lang="en-US" altLang="ko-KR" sz="1400" b="1" dirty="0"/>
              <a:t>~</a:t>
            </a:r>
            <a:r>
              <a:rPr lang="en-US" altLang="ko-KR" sz="1400" b="1" dirty="0" smtClean="0"/>
              <a:t>12</a:t>
            </a:r>
            <a:r>
              <a:rPr lang="ko-KR" altLang="en-US" sz="1400" b="1" dirty="0" smtClean="0"/>
              <a:t>시</a:t>
            </a:r>
            <a:endParaRPr lang="en-US" altLang="ko-KR" sz="1400" b="1" dirty="0"/>
          </a:p>
          <a:p>
            <a:r>
              <a:rPr lang="en-US" altLang="ko-KR" sz="1400" b="1" dirty="0"/>
              <a:t>2. </a:t>
            </a:r>
            <a:r>
              <a:rPr lang="ko-KR" altLang="en-US" sz="1400" b="1" dirty="0"/>
              <a:t>장소 </a:t>
            </a:r>
            <a:r>
              <a:rPr lang="en-US" altLang="ko-KR" sz="1400" b="1" dirty="0"/>
              <a:t>: </a:t>
            </a:r>
            <a:r>
              <a:rPr lang="en-US" altLang="ko-KR" sz="1400" b="1" dirty="0" smtClean="0"/>
              <a:t> 1</a:t>
            </a:r>
            <a:r>
              <a:rPr lang="ko-KR" altLang="en-US" sz="1400" b="1" dirty="0" smtClean="0"/>
              <a:t>층 상담실</a:t>
            </a:r>
            <a:endParaRPr lang="en-US" altLang="ko-KR" sz="1400" b="1" dirty="0"/>
          </a:p>
          <a:p>
            <a:r>
              <a:rPr lang="en-US" altLang="ko-KR" sz="1400" b="1" dirty="0"/>
              <a:t>3. </a:t>
            </a:r>
            <a:r>
              <a:rPr lang="ko-KR" altLang="en-US" sz="1400" b="1" dirty="0"/>
              <a:t>심의사항 및 안건</a:t>
            </a:r>
            <a:endParaRPr lang="en-US" altLang="ko-KR" sz="1400" b="1" dirty="0"/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-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시설운영에 관한 건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-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주요사업보고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노인인권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보호에 관한 사항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직원 근무환경개선에 </a:t>
            </a:r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관한사항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-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서비스 질 향상에 관한 사항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기타 안건 및 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건의사항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ko-KR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송도제일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요양원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ko-KR" sz="1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40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72" y="488504"/>
            <a:ext cx="6120680" cy="8568952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1988840" y="1280592"/>
            <a:ext cx="2808312" cy="5040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bg1"/>
                </a:solidFill>
              </a:rPr>
              <a:t>운영위원회 개최 </a:t>
            </a:r>
            <a:r>
              <a:rPr lang="ko-KR" altLang="en-US" b="1" dirty="0">
                <a:solidFill>
                  <a:schemeClr val="bg1"/>
                </a:solidFill>
              </a:rPr>
              <a:t>안내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124744" y="1944319"/>
            <a:ext cx="5256584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/>
              <a:t>운영위원님께</a:t>
            </a:r>
            <a:r>
              <a:rPr lang="en-US" altLang="ko-KR" sz="1400" dirty="0" smtClean="0"/>
              <a:t>!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안녕하십니까</a:t>
            </a:r>
            <a:r>
              <a:rPr lang="en-US" altLang="ko-KR" sz="1400" dirty="0"/>
              <a:t>?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송도제일요양원 </a:t>
            </a:r>
            <a:r>
              <a:rPr lang="ko-KR" altLang="en-US" sz="1400" dirty="0" err="1"/>
              <a:t>시설장</a:t>
            </a:r>
            <a:r>
              <a:rPr lang="ko-KR" altLang="en-US" sz="1400" dirty="0"/>
              <a:t> 입니다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아침 저녁으로 선선한 바람이 부는 가을의 문턱에서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위원님들의 건강과 안녕을 </a:t>
            </a:r>
            <a:r>
              <a:rPr lang="ko-KR" altLang="en-US" sz="1400" dirty="0" err="1" smtClean="0"/>
              <a:t>기원드립니다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기관의 발전과 더 좋은 서비스를 </a:t>
            </a:r>
            <a:r>
              <a:rPr lang="ko-KR" altLang="en-US" sz="1400" dirty="0" err="1" smtClean="0"/>
              <a:t>드리고저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b="1" dirty="0" smtClean="0"/>
              <a:t>25</a:t>
            </a:r>
            <a:r>
              <a:rPr lang="ko-KR" altLang="en-US" sz="1400" b="1" dirty="0" smtClean="0"/>
              <a:t>년 </a:t>
            </a:r>
            <a:r>
              <a:rPr lang="en-US" altLang="ko-KR" sz="1400" b="1" dirty="0"/>
              <a:t>3</a:t>
            </a:r>
            <a:r>
              <a:rPr lang="ko-KR" altLang="en-US" sz="1400" b="1" dirty="0" smtClean="0"/>
              <a:t>분기 </a:t>
            </a:r>
            <a:r>
              <a:rPr lang="ko-KR" altLang="en-US" sz="1400" b="1" dirty="0" smtClean="0"/>
              <a:t>운영위원회의 </a:t>
            </a:r>
            <a:r>
              <a:rPr lang="ko-KR" altLang="en-US" sz="1400" b="1" dirty="0" smtClean="0"/>
              <a:t>개최하고자 하오니 바쁘시더라도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r>
              <a:rPr lang="ko-KR" altLang="en-US" sz="1400" b="1" dirty="0" smtClean="0"/>
              <a:t>부디 참석하시어 자리를 함께해 주시길 바랍니다</a:t>
            </a:r>
            <a:r>
              <a:rPr lang="en-US" altLang="ko-KR" sz="1400" b="1" dirty="0" smtClean="0"/>
              <a:t>.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시설운영에 </a:t>
            </a:r>
            <a:r>
              <a:rPr lang="ko-KR" altLang="en-US" sz="1400" dirty="0"/>
              <a:t>반영하도록 하겠습니다</a:t>
            </a:r>
            <a:r>
              <a:rPr lang="en-US" altLang="ko-KR" sz="14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다음과 같이 </a:t>
            </a:r>
            <a:r>
              <a:rPr lang="ko-KR" altLang="en-US" sz="1400" dirty="0" err="1" smtClean="0"/>
              <a:t>안내드립니다</a:t>
            </a:r>
            <a:r>
              <a:rPr lang="en-US" altLang="ko-KR" sz="1400" dirty="0" smtClean="0"/>
              <a:t>.</a:t>
            </a:r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감사합니다</a:t>
            </a:r>
            <a:r>
              <a:rPr lang="en-US" altLang="ko-KR" sz="1400" dirty="0" smtClean="0"/>
              <a:t>.</a:t>
            </a:r>
          </a:p>
          <a:p>
            <a:r>
              <a:rPr lang="en-US" altLang="ko-KR" sz="1400" dirty="0" smtClean="0"/>
              <a:t>                         </a:t>
            </a:r>
            <a:r>
              <a:rPr lang="en-US" altLang="ko-KR" sz="1400" dirty="0" smtClean="0"/>
              <a:t>                          -</a:t>
            </a:r>
            <a:r>
              <a:rPr lang="ko-KR" altLang="en-US" sz="1400" dirty="0" err="1" smtClean="0"/>
              <a:t>시설장</a:t>
            </a:r>
            <a:r>
              <a:rPr lang="ko-KR" altLang="en-US" sz="1400" dirty="0" smtClean="0"/>
              <a:t> 올림</a:t>
            </a:r>
            <a:r>
              <a:rPr lang="en-US" altLang="ko-KR" sz="1400" dirty="0" smtClean="0"/>
              <a:t>- </a:t>
            </a:r>
            <a:endParaRPr lang="en-US" altLang="ko-KR" sz="1400" dirty="0"/>
          </a:p>
          <a:p>
            <a:endParaRPr lang="en-US" altLang="ko-KR" sz="1400" dirty="0"/>
          </a:p>
          <a:p>
            <a:r>
              <a:rPr lang="en-US" altLang="ko-KR" sz="1400" dirty="0"/>
              <a:t> </a:t>
            </a:r>
            <a:r>
              <a:rPr lang="en-US" altLang="ko-KR" sz="1400" dirty="0" smtClean="0"/>
              <a:t>                            </a:t>
            </a:r>
            <a:r>
              <a:rPr lang="en-US" altLang="ko-KR" sz="1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ko-KR" sz="1400" b="1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ko-KR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다   음  </a:t>
            </a:r>
            <a:r>
              <a:rPr lang="en-US" altLang="ko-KR" sz="1400" b="1" dirty="0">
                <a:solidFill>
                  <a:schemeClr val="tx2">
                    <a:lumMod val="75000"/>
                  </a:schemeClr>
                </a:solidFill>
              </a:rPr>
              <a:t>–</a:t>
            </a:r>
          </a:p>
          <a:p>
            <a:endParaRPr lang="en-US" altLang="ko-KR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ko-KR" sz="1400" b="1" dirty="0"/>
              <a:t>1. </a:t>
            </a:r>
            <a:r>
              <a:rPr lang="ko-KR" altLang="en-US" sz="1400" b="1" dirty="0"/>
              <a:t>일시 </a:t>
            </a:r>
            <a:r>
              <a:rPr lang="en-US" altLang="ko-KR" sz="1400" b="1" dirty="0"/>
              <a:t>:  </a:t>
            </a:r>
            <a:r>
              <a:rPr lang="en-US" altLang="ko-KR" sz="1400" b="1" dirty="0" smtClean="0"/>
              <a:t>25</a:t>
            </a:r>
            <a:r>
              <a:rPr lang="ko-KR" altLang="en-US" sz="1400" b="1" dirty="0" smtClean="0"/>
              <a:t>년 </a:t>
            </a:r>
            <a:r>
              <a:rPr lang="en-US" altLang="ko-KR" sz="1400" b="1" dirty="0"/>
              <a:t>9</a:t>
            </a:r>
            <a:r>
              <a:rPr lang="ko-KR" altLang="en-US" sz="1400" b="1" dirty="0" smtClean="0"/>
              <a:t>월 </a:t>
            </a:r>
            <a:r>
              <a:rPr lang="en-US" altLang="ko-KR" sz="1400" b="1" dirty="0" smtClean="0"/>
              <a:t>18</a:t>
            </a:r>
            <a:r>
              <a:rPr lang="ko-KR" altLang="en-US" sz="1400" b="1" dirty="0" smtClean="0"/>
              <a:t>일</a:t>
            </a:r>
            <a:r>
              <a:rPr lang="en-US" altLang="ko-KR" sz="1400" b="1" dirty="0" smtClean="0"/>
              <a:t>(</a:t>
            </a:r>
            <a:r>
              <a:rPr lang="ko-KR" altLang="en-US" sz="1400" b="1" dirty="0"/>
              <a:t>목</a:t>
            </a:r>
            <a:r>
              <a:rPr lang="en-US" altLang="ko-KR" sz="1400" b="1" dirty="0" smtClean="0"/>
              <a:t>) </a:t>
            </a:r>
            <a:r>
              <a:rPr lang="en-US" altLang="ko-KR" sz="1400" b="1" dirty="0"/>
              <a:t>/ </a:t>
            </a:r>
            <a:r>
              <a:rPr lang="en-US" altLang="ko-KR" sz="1400" b="1" dirty="0" smtClean="0"/>
              <a:t>11</a:t>
            </a:r>
            <a:r>
              <a:rPr lang="ko-KR" altLang="en-US" sz="1400" b="1" dirty="0" smtClean="0"/>
              <a:t>시</a:t>
            </a:r>
            <a:r>
              <a:rPr lang="en-US" altLang="ko-KR" sz="1400" b="1" dirty="0"/>
              <a:t>~</a:t>
            </a:r>
            <a:r>
              <a:rPr lang="en-US" altLang="ko-KR" sz="1400" b="1" dirty="0" smtClean="0"/>
              <a:t>12</a:t>
            </a:r>
            <a:r>
              <a:rPr lang="ko-KR" altLang="en-US" sz="1400" b="1" dirty="0" smtClean="0"/>
              <a:t>시</a:t>
            </a:r>
            <a:endParaRPr lang="en-US" altLang="ko-KR" sz="1400" b="1" dirty="0"/>
          </a:p>
          <a:p>
            <a:r>
              <a:rPr lang="en-US" altLang="ko-KR" sz="1400" b="1" dirty="0"/>
              <a:t>2. </a:t>
            </a:r>
            <a:r>
              <a:rPr lang="ko-KR" altLang="en-US" sz="1400" b="1" dirty="0"/>
              <a:t>장소 </a:t>
            </a:r>
            <a:r>
              <a:rPr lang="en-US" altLang="ko-KR" sz="1400" b="1" dirty="0"/>
              <a:t>: </a:t>
            </a:r>
            <a:r>
              <a:rPr lang="en-US" altLang="ko-KR" sz="1400" b="1" dirty="0" smtClean="0"/>
              <a:t> 1</a:t>
            </a:r>
            <a:r>
              <a:rPr lang="ko-KR" altLang="en-US" sz="1400" b="1" dirty="0" smtClean="0"/>
              <a:t>층 상담실</a:t>
            </a:r>
            <a:endParaRPr lang="en-US" altLang="ko-KR" sz="1400" b="1" dirty="0"/>
          </a:p>
          <a:p>
            <a:r>
              <a:rPr lang="en-US" altLang="ko-KR" sz="1400" b="1" dirty="0"/>
              <a:t>3. </a:t>
            </a:r>
            <a:r>
              <a:rPr lang="ko-KR" altLang="en-US" sz="1400" b="1" dirty="0" smtClean="0"/>
              <a:t>보고 및 심의사항 </a:t>
            </a:r>
            <a:endParaRPr lang="en-US" altLang="ko-KR" sz="1400" b="1" dirty="0"/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주요사업보고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-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추경예산  심의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노인인권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보호에 관한 사항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직원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처우개선에 </a:t>
            </a:r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관한사항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-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서비스 질 향상에 관한 사항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기타 안건 및 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건의사항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25. 09. 08</a:t>
            </a:r>
          </a:p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</a:t>
            </a:r>
            <a:r>
              <a:rPr lang="ko-KR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송도제일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요양원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ko-KR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516549" y="632520"/>
            <a:ext cx="339919" cy="288032"/>
          </a:xfrm>
          <a:prstGeom prst="ellipse">
            <a:avLst/>
          </a:prstGeom>
          <a:solidFill>
            <a:srgbClr val="2C0F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166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</TotalTime>
  <Words>259</Words>
  <Application>Microsoft Office PowerPoint</Application>
  <PresentationFormat>A4 용지(210x297mm)</PresentationFormat>
  <Paragraphs>54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Master</cp:lastModifiedBy>
  <cp:revision>55</cp:revision>
  <cp:lastPrinted>2025-09-08T02:45:30Z</cp:lastPrinted>
  <dcterms:created xsi:type="dcterms:W3CDTF">2018-07-06T05:47:38Z</dcterms:created>
  <dcterms:modified xsi:type="dcterms:W3CDTF">2025-09-08T02:59:21Z</dcterms:modified>
</cp:coreProperties>
</file>